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81" autoAdjust="0"/>
  </p:normalViewPr>
  <p:slideViewPr>
    <p:cSldViewPr>
      <p:cViewPr varScale="1">
        <p:scale>
          <a:sx n="88" d="100"/>
          <a:sy n="88" d="100"/>
        </p:scale>
        <p:origin x="-96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3300" mc:Ignorable="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983E80-8437-48F8-8BAB-84FEF1BA636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128" name="Group 8" descr="crayon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8F8F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138" name="Group 18" descr="crayon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8F8F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59D7F-14D2-4E02-B825-377FBAFF5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4751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1F951-AFF7-417B-90B9-FDB3115079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7556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37D5FE4-408D-4F15-8815-9989BE5BA7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9024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0FE8708-33FE-4502-9315-E63554BC8C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5141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83179-4AC7-46CB-B85B-071E668C15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6286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EB10-B3F8-4F1A-801A-D93F00092D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8452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D4C5F-69F1-4F5B-990D-2644960618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70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8C0BA-66C1-4C60-915A-84E116B200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87153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C696F-072F-4390-9DAA-A3FBFFD644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0298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5C243-48F7-437A-A5AB-BECD451270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7389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B728F-FF76-4175-A814-CBBF2648CB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4844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7086E-E35F-4173-86C1-B75389542A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25761"/>
      </p:ext>
    </p:extLst>
  </p:cSld>
  <p:clrMapOvr>
    <a:masterClrMapping/>
  </p:clrMapOvr>
  <p:transition xmlns:p14="http://schemas.microsoft.com/office/powerpoint/2010/main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E267B2C-2D59-4907-9797-E635864C45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Freeform 9" descr="crayon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106" name="Group 10" descr="crayons"/>
          <p:cNvGrpSpPr>
            <a:grpSpLocks/>
          </p:cNvGrpSpPr>
          <p:nvPr/>
        </p:nvGrpSpPr>
        <p:grpSpPr bwMode="auto">
          <a:xfrm>
            <a:off x="7938" y="5867400"/>
            <a:ext cx="1287462" cy="919163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8F8F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xmlns:p14="http://schemas.microsoft.com/office/powerpoint/2010/main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6870700" cy="8382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/>
              <a:t>Classroom Rules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752600"/>
            <a:ext cx="4724400" cy="43434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Respect and be kind to others.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Listen carefully to directions, and obey them.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Do not touch others.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Work quietly.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Work and play safely.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Raise your hand before you ask a question.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Listen quietly while others are speaking.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Do not bring toys or gum to class.</a:t>
            </a:r>
          </a:p>
        </p:txBody>
      </p:sp>
      <p:pic>
        <p:nvPicPr>
          <p:cNvPr id="14342" name="Picture 6" descr="bo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2286000"/>
            <a:ext cx="2778125" cy="2805113"/>
          </a:xfrm>
          <a:noFill/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870700" cy="762000"/>
          </a:xfrm>
          <a:noFill/>
        </p:spPr>
        <p:txBody>
          <a:bodyPr>
            <a:spAutoFit/>
          </a:bodyPr>
          <a:lstStyle/>
          <a:p>
            <a:r>
              <a:rPr lang="en-US"/>
              <a:t>Hall Rules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76400"/>
            <a:ext cx="4800600" cy="32766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Obey all our school rules.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Respect our school’s property.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Be quiet in lines, hallways, and restrooms.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Walk only, no running.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Stay in line, and stay on the right side of the hall.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Always have a hall pass.</a:t>
            </a:r>
          </a:p>
        </p:txBody>
      </p:sp>
      <p:pic>
        <p:nvPicPr>
          <p:cNvPr id="20487" name="Picture 7" descr="boy and teach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2286000"/>
            <a:ext cx="2787650" cy="3325813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838200"/>
          </a:xfrm>
        </p:spPr>
        <p:txBody>
          <a:bodyPr/>
          <a:lstStyle/>
          <a:p>
            <a:r>
              <a:rPr lang="en-US"/>
              <a:t>Lunchtime Rules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800600" cy="3657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Stand in line and wait your turn to be served.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Don’t play with or throw your food.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Clean your table before you leave.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Walk only, no running.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SzPct val="150000"/>
              <a:buFont typeface="Wingdings" pitchFamily="2" charset="2"/>
              <a:buChar char="§"/>
            </a:pPr>
            <a:r>
              <a:rPr lang="en-US" sz="2000"/>
              <a:t>Don’t take food out of the cafeteria.</a:t>
            </a:r>
          </a:p>
        </p:txBody>
      </p:sp>
      <p:pic>
        <p:nvPicPr>
          <p:cNvPr id="33806" name="Picture 14" descr="lunchbox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2286000"/>
            <a:ext cx="2787650" cy="2716213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-3 class rules">
  <a:themeElements>
    <a:clrScheme name="Class Rules for Third Grade 1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FF0000" mc:Ignorable=""/>
      </a:dk2>
      <a:lt2>
        <a:srgbClr xmlns:mc="http://schemas.openxmlformats.org/markup-compatibility/2006" xmlns:a14="http://schemas.microsoft.com/office/drawing/2010/main" val="FFB800" mc:Ignorable=""/>
      </a:lt2>
      <a:accent1>
        <a:srgbClr xmlns:mc="http://schemas.openxmlformats.org/markup-compatibility/2006" xmlns:a14="http://schemas.microsoft.com/office/drawing/2010/main" val="FFEF66" mc:Ignorable=""/>
      </a:accent1>
      <a:accent2>
        <a:srgbClr xmlns:mc="http://schemas.openxmlformats.org/markup-compatibility/2006" xmlns:a14="http://schemas.microsoft.com/office/drawing/2010/main" val="000000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F6B8" mc:Ignorable=""/>
      </a:accent5>
      <a:accent6>
        <a:srgbClr xmlns:mc="http://schemas.openxmlformats.org/markup-compatibility/2006" xmlns:a14="http://schemas.microsoft.com/office/drawing/2010/main" val="000000" mc:Ignorable=""/>
      </a:accent6>
      <a:hlink>
        <a:srgbClr xmlns:mc="http://schemas.openxmlformats.org/markup-compatibility/2006" xmlns:a14="http://schemas.microsoft.com/office/drawing/2010/main" val="00B200" mc:Ignorable=""/>
      </a:hlink>
      <a:folHlink>
        <a:srgbClr xmlns:mc="http://schemas.openxmlformats.org/markup-compatibility/2006" xmlns:a14="http://schemas.microsoft.com/office/drawing/2010/main" val="703DFF" mc:Ignorable=""/>
      </a:folHlink>
    </a:clrScheme>
    <a:fontScheme name="Class Rules for Third Grad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xmlns:mc="http://schemas.openxmlformats.org/markup-compatibility/2006" val="000000" mc:Ignorable="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xmlns:mc="http://schemas.openxmlformats.org/markup-compatibility/2006" val="808080" mc:Ignorable="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xmlns:mc="http://schemas.openxmlformats.org/markup-compatibility/2006" val="000000" mc:Ignorable="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xmlns:mc="http://schemas.openxmlformats.org/markup-compatibility/2006" val="808080" mc:Ignorable="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lass Rules for Third Grade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FF0000" mc:Ignorable=""/>
        </a:dk2>
        <a:lt2>
          <a:srgbClr xmlns:mc="http://schemas.openxmlformats.org/markup-compatibility/2006" xmlns:a14="http://schemas.microsoft.com/office/drawing/2010/main" val="FFB800" mc:Ignorable=""/>
        </a:lt2>
        <a:accent1>
          <a:srgbClr xmlns:mc="http://schemas.openxmlformats.org/markup-compatibility/2006" xmlns:a14="http://schemas.microsoft.com/office/drawing/2010/main" val="FFEF66" mc:Ignorable=""/>
        </a:accent1>
        <a:accent2>
          <a:srgbClr xmlns:mc="http://schemas.openxmlformats.org/markup-compatibility/2006" xmlns:a14="http://schemas.microsoft.com/office/drawing/2010/main" val="000000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6B8" mc:Ignorable=""/>
        </a:accent5>
        <a:accent6>
          <a:srgbClr xmlns:mc="http://schemas.openxmlformats.org/markup-compatibility/2006" xmlns:a14="http://schemas.microsoft.com/office/drawing/2010/main" val="000000" mc:Ignorable=""/>
        </a:accent6>
        <a:hlink>
          <a:srgbClr xmlns:mc="http://schemas.openxmlformats.org/markup-compatibility/2006" xmlns:a14="http://schemas.microsoft.com/office/drawing/2010/main" val="00B200" mc:Ignorable=""/>
        </a:hlink>
        <a:folHlink>
          <a:srgbClr xmlns:mc="http://schemas.openxmlformats.org/markup-compatibility/2006" xmlns:a14="http://schemas.microsoft.com/office/drawing/2010/main" val="703D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9CCFF" mc:Ignorable=""/>
        </a:lt2>
        <a:accent1>
          <a:srgbClr xmlns:mc="http://schemas.openxmlformats.org/markup-compatibility/2006" xmlns:a14="http://schemas.microsoft.com/office/drawing/2010/main" val="CCCCFF" mc:Ignorable=""/>
        </a:accent1>
        <a:accent2>
          <a:srgbClr xmlns:mc="http://schemas.openxmlformats.org/markup-compatibility/2006" xmlns:a14="http://schemas.microsoft.com/office/drawing/2010/main" val="0000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E2FF" mc:Ignorable=""/>
        </a:accent5>
        <a:accent6>
          <a:srgbClr xmlns:mc="http://schemas.openxmlformats.org/markup-compatibility/2006" xmlns:a14="http://schemas.microsoft.com/office/drawing/2010/main" val="00005C" mc:Ignorable=""/>
        </a:accent6>
        <a:hlink>
          <a:srgbClr xmlns:mc="http://schemas.openxmlformats.org/markup-compatibility/2006" xmlns:a14="http://schemas.microsoft.com/office/drawing/2010/main" val="00B200" mc:Ignorable=""/>
        </a:hlink>
        <a:folHlink>
          <a:srgbClr xmlns:mc="http://schemas.openxmlformats.org/markup-compatibility/2006" xmlns:a14="http://schemas.microsoft.com/office/drawing/2010/main" val="CCFF33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3399FF" mc:Ignorable=""/>
        </a:lt2>
        <a:accent1>
          <a:srgbClr xmlns:mc="http://schemas.openxmlformats.org/markup-compatibility/2006" xmlns:a14="http://schemas.microsoft.com/office/drawing/2010/main" val="CCECFF" mc:Ignorable=""/>
        </a:accent1>
        <a:accent2>
          <a:srgbClr xmlns:mc="http://schemas.openxmlformats.org/markup-compatibility/2006" xmlns:a14="http://schemas.microsoft.com/office/drawing/2010/main" val="008080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F4FF" mc:Ignorable=""/>
        </a:accent5>
        <a:accent6>
          <a:srgbClr xmlns:mc="http://schemas.openxmlformats.org/markup-compatibility/2006" xmlns:a14="http://schemas.microsoft.com/office/drawing/2010/main" val="007373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3366CC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4">
        <a:dk1>
          <a:srgbClr xmlns:mc="http://schemas.openxmlformats.org/markup-compatibility/2006" xmlns:a14="http://schemas.microsoft.com/office/drawing/2010/main" val="808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336600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99CC00" mc:Ignorable=""/>
        </a:accent1>
        <a:accent2>
          <a:srgbClr xmlns:mc="http://schemas.openxmlformats.org/markup-compatibility/2006" xmlns:a14="http://schemas.microsoft.com/office/drawing/2010/main" val="003300" mc:Ignorable=""/>
        </a:accent2>
        <a:accent3>
          <a:srgbClr xmlns:mc="http://schemas.openxmlformats.org/markup-compatibility/2006" xmlns:a14="http://schemas.microsoft.com/office/drawing/2010/main" val="ADB8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E2AA" mc:Ignorable=""/>
        </a:accent5>
        <a:accent6>
          <a:srgbClr xmlns:mc="http://schemas.openxmlformats.org/markup-compatibility/2006" xmlns:a14="http://schemas.microsoft.com/office/drawing/2010/main" val="002D00" mc:Ignorable=""/>
        </a:accent6>
        <a:hlink>
          <a:srgbClr xmlns:mc="http://schemas.openxmlformats.org/markup-compatibility/2006" xmlns:a14="http://schemas.microsoft.com/office/drawing/2010/main" val="CCCC00" mc:Ignorable=""/>
        </a:hlink>
        <a:folHlink>
          <a:srgbClr xmlns:mc="http://schemas.openxmlformats.org/markup-compatibility/2006" xmlns:a14="http://schemas.microsoft.com/office/drawing/2010/main" val="CCFF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5">
        <a:dk1>
          <a:srgbClr xmlns:mc="http://schemas.openxmlformats.org/markup-compatibility/2006" xmlns:a14="http://schemas.microsoft.com/office/drawing/2010/main" val="80808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3366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33CCCC" mc:Ignorable=""/>
        </a:accent1>
        <a:accent2>
          <a:srgbClr xmlns:mc="http://schemas.openxmlformats.org/markup-compatibility/2006" xmlns:a14="http://schemas.microsoft.com/office/drawing/2010/main" val="006699" mc:Ignorable=""/>
        </a:accent2>
        <a:accent3>
          <a:srgbClr xmlns:mc="http://schemas.openxmlformats.org/markup-compatibility/2006" xmlns:a14="http://schemas.microsoft.com/office/drawing/2010/main" val="AAAD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E2E2" mc:Ignorable=""/>
        </a:accent5>
        <a:accent6>
          <a:srgbClr xmlns:mc="http://schemas.openxmlformats.org/markup-compatibility/2006" xmlns:a14="http://schemas.microsoft.com/office/drawing/2010/main" val="005C8A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00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6">
        <a:dk1>
          <a:srgbClr xmlns:mc="http://schemas.openxmlformats.org/markup-compatibility/2006" xmlns:a14="http://schemas.microsoft.com/office/drawing/2010/main" val="6666FF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66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33CCFF" mc:Ignorable=""/>
        </a:accent1>
        <a:accent2>
          <a:srgbClr xmlns:mc="http://schemas.openxmlformats.org/markup-compatibility/2006" xmlns:a14="http://schemas.microsoft.com/office/drawing/2010/main" val="0000FF" mc:Ignorable=""/>
        </a:accent2>
        <a:accent3>
          <a:srgbClr xmlns:mc="http://schemas.openxmlformats.org/markup-compatibility/2006" xmlns:a14="http://schemas.microsoft.com/office/drawing/2010/main" val="AA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E2FF" mc:Ignorable=""/>
        </a:accent5>
        <a:accent6>
          <a:srgbClr xmlns:mc="http://schemas.openxmlformats.org/markup-compatibility/2006" xmlns:a14="http://schemas.microsoft.com/office/drawing/2010/main" val="0000E7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7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80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CC66FF" mc:Ignorable=""/>
        </a:accent1>
        <a:accent2>
          <a:srgbClr xmlns:mc="http://schemas.openxmlformats.org/markup-compatibility/2006" xmlns:a14="http://schemas.microsoft.com/office/drawing/2010/main" val="990099" mc:Ignorable=""/>
        </a:accent2>
        <a:accent3>
          <a:srgbClr xmlns:mc="http://schemas.openxmlformats.org/markup-compatibility/2006" xmlns:a14="http://schemas.microsoft.com/office/drawing/2010/main" val="C0AA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B8FF" mc:Ignorable=""/>
        </a:accent5>
        <a:accent6>
          <a:srgbClr xmlns:mc="http://schemas.openxmlformats.org/markup-compatibility/2006" xmlns:a14="http://schemas.microsoft.com/office/drawing/2010/main" val="8A008A" mc:Ignorable=""/>
        </a:accent6>
        <a:hlink>
          <a:srgbClr xmlns:mc="http://schemas.openxmlformats.org/markup-compatibility/2006" xmlns:a14="http://schemas.microsoft.com/office/drawing/2010/main" val="FF9900" mc:Ignorable=""/>
        </a:hlink>
        <a:folHlink>
          <a:srgbClr xmlns:mc="http://schemas.openxmlformats.org/markup-compatibility/2006" xmlns:a14="http://schemas.microsoft.com/office/drawing/2010/main" val="FF33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8">
        <a:dk1>
          <a:srgbClr xmlns:mc="http://schemas.openxmlformats.org/markup-compatibility/2006" xmlns:a14="http://schemas.microsoft.com/office/drawing/2010/main" val="FF33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7C80" mc:Ignorable=""/>
        </a:accent1>
        <a:accent2>
          <a:srgbClr xmlns:mc="http://schemas.openxmlformats.org/markup-compatibility/2006" xmlns:a14="http://schemas.microsoft.com/office/drawing/2010/main" val="99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BFC0" mc:Ignorable=""/>
        </a:accent5>
        <a:accent6>
          <a:srgbClr xmlns:mc="http://schemas.openxmlformats.org/markup-compatibility/2006" xmlns:a14="http://schemas.microsoft.com/office/drawing/2010/main" val="8A0000" mc:Ignorable=""/>
        </a:accent6>
        <a:hlink>
          <a:srgbClr xmlns:mc="http://schemas.openxmlformats.org/markup-compatibility/2006" xmlns:a14="http://schemas.microsoft.com/office/drawing/2010/main" val="FF66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lass Rules for Third Grade 1">
    <a:dk1>
      <a:srgbClr xmlns:mc="http://schemas.openxmlformats.org/markup-compatibility/2006" xmlns:a14="http://schemas.microsoft.com/office/drawing/2010/main" val="000000" mc:Ignorable=""/>
    </a:dk1>
    <a:lt1>
      <a:srgbClr xmlns:mc="http://schemas.openxmlformats.org/markup-compatibility/2006" xmlns:a14="http://schemas.microsoft.com/office/drawing/2010/main" val="FFFFFF" mc:Ignorable=""/>
    </a:lt1>
    <a:dk2>
      <a:srgbClr xmlns:mc="http://schemas.openxmlformats.org/markup-compatibility/2006" xmlns:a14="http://schemas.microsoft.com/office/drawing/2010/main" val="FF0000" mc:Ignorable=""/>
    </a:dk2>
    <a:lt2>
      <a:srgbClr xmlns:mc="http://schemas.openxmlformats.org/markup-compatibility/2006" xmlns:a14="http://schemas.microsoft.com/office/drawing/2010/main" val="FFB800" mc:Ignorable=""/>
    </a:lt2>
    <a:accent1>
      <a:srgbClr xmlns:mc="http://schemas.openxmlformats.org/markup-compatibility/2006" xmlns:a14="http://schemas.microsoft.com/office/drawing/2010/main" val="FFEF66" mc:Ignorable=""/>
    </a:accent1>
    <a:accent2>
      <a:srgbClr xmlns:mc="http://schemas.openxmlformats.org/markup-compatibility/2006" xmlns:a14="http://schemas.microsoft.com/office/drawing/2010/main" val="000000" mc:Ignorable=""/>
    </a:accent2>
    <a:accent3>
      <a:srgbClr xmlns:mc="http://schemas.openxmlformats.org/markup-compatibility/2006" xmlns:a14="http://schemas.microsoft.com/office/drawing/2010/main" val="FFFFFF" mc:Ignorable=""/>
    </a:accent3>
    <a:accent4>
      <a:srgbClr xmlns:mc="http://schemas.openxmlformats.org/markup-compatibility/2006" xmlns:a14="http://schemas.microsoft.com/office/drawing/2010/main" val="000000" mc:Ignorable=""/>
    </a:accent4>
    <a:accent5>
      <a:srgbClr xmlns:mc="http://schemas.openxmlformats.org/markup-compatibility/2006" xmlns:a14="http://schemas.microsoft.com/office/drawing/2010/main" val="FFF6B8" mc:Ignorable=""/>
    </a:accent5>
    <a:accent6>
      <a:srgbClr xmlns:mc="http://schemas.openxmlformats.org/markup-compatibility/2006" xmlns:a14="http://schemas.microsoft.com/office/drawing/2010/main" val="000000" mc:Ignorable=""/>
    </a:accent6>
    <a:hlink>
      <a:srgbClr xmlns:mc="http://schemas.openxmlformats.org/markup-compatibility/2006" xmlns:a14="http://schemas.microsoft.com/office/drawing/2010/main" val="00B200" mc:Ignorable=""/>
    </a:hlink>
    <a:folHlink>
      <a:srgbClr xmlns:mc="http://schemas.openxmlformats.org/markup-compatibility/2006" xmlns:a14="http://schemas.microsoft.com/office/drawing/2010/main" val="703DFF" mc:Ignorable=""/>
    </a:folHlink>
  </a:clrScheme>
</a:themeOverride>
</file>

<file path=ppt/theme/themeOverride2.xml><?xml version="1.0" encoding="utf-8"?>
<a:themeOverride xmlns:a="http://schemas.openxmlformats.org/drawingml/2006/main">
  <a:clrScheme name="Class Rules for Third Grade 1">
    <a:dk1>
      <a:srgbClr xmlns:mc="http://schemas.openxmlformats.org/markup-compatibility/2006" xmlns:a14="http://schemas.microsoft.com/office/drawing/2010/main" val="000000" mc:Ignorable=""/>
    </a:dk1>
    <a:lt1>
      <a:srgbClr xmlns:mc="http://schemas.openxmlformats.org/markup-compatibility/2006" xmlns:a14="http://schemas.microsoft.com/office/drawing/2010/main" val="FFFFFF" mc:Ignorable=""/>
    </a:lt1>
    <a:dk2>
      <a:srgbClr xmlns:mc="http://schemas.openxmlformats.org/markup-compatibility/2006" xmlns:a14="http://schemas.microsoft.com/office/drawing/2010/main" val="FF0000" mc:Ignorable=""/>
    </a:dk2>
    <a:lt2>
      <a:srgbClr xmlns:mc="http://schemas.openxmlformats.org/markup-compatibility/2006" xmlns:a14="http://schemas.microsoft.com/office/drawing/2010/main" val="FFB800" mc:Ignorable=""/>
    </a:lt2>
    <a:accent1>
      <a:srgbClr xmlns:mc="http://schemas.openxmlformats.org/markup-compatibility/2006" xmlns:a14="http://schemas.microsoft.com/office/drawing/2010/main" val="FFEF66" mc:Ignorable=""/>
    </a:accent1>
    <a:accent2>
      <a:srgbClr xmlns:mc="http://schemas.openxmlformats.org/markup-compatibility/2006" xmlns:a14="http://schemas.microsoft.com/office/drawing/2010/main" val="000000" mc:Ignorable=""/>
    </a:accent2>
    <a:accent3>
      <a:srgbClr xmlns:mc="http://schemas.openxmlformats.org/markup-compatibility/2006" xmlns:a14="http://schemas.microsoft.com/office/drawing/2010/main" val="FFFFFF" mc:Ignorable=""/>
    </a:accent3>
    <a:accent4>
      <a:srgbClr xmlns:mc="http://schemas.openxmlformats.org/markup-compatibility/2006" xmlns:a14="http://schemas.microsoft.com/office/drawing/2010/main" val="000000" mc:Ignorable=""/>
    </a:accent4>
    <a:accent5>
      <a:srgbClr xmlns:mc="http://schemas.openxmlformats.org/markup-compatibility/2006" xmlns:a14="http://schemas.microsoft.com/office/drawing/2010/main" val="FFF6B8" mc:Ignorable=""/>
    </a:accent5>
    <a:accent6>
      <a:srgbClr xmlns:mc="http://schemas.openxmlformats.org/markup-compatibility/2006" xmlns:a14="http://schemas.microsoft.com/office/drawing/2010/main" val="000000" mc:Ignorable=""/>
    </a:accent6>
    <a:hlink>
      <a:srgbClr xmlns:mc="http://schemas.openxmlformats.org/markup-compatibility/2006" xmlns:a14="http://schemas.microsoft.com/office/drawing/2010/main" val="00B200" mc:Ignorable=""/>
    </a:hlink>
    <a:folHlink>
      <a:srgbClr xmlns:mc="http://schemas.openxmlformats.org/markup-compatibility/2006" xmlns:a14="http://schemas.microsoft.com/office/drawing/2010/main" val="703DFF" mc:Ignorable="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K-3 class rules</Template>
  <TotalTime>0</TotalTime>
  <Words>147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K-3 class rules</vt:lpstr>
      <vt:lpstr>Classroom Rules</vt:lpstr>
      <vt:lpstr>Hall Rules</vt:lpstr>
      <vt:lpstr>Lunchtime Rules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Posters. Saved using office 2010 beta.</dc:description>
  <cp:lastModifiedBy/>
  <cp:revision>1</cp:revision>
  <dcterms:created xsi:type="dcterms:W3CDTF">2009-11-30T14:16:18Z</dcterms:created>
  <dcterms:modified xsi:type="dcterms:W3CDTF">2009-12-01T11:05:39Z</dcterms:modified>
  <cp:category>signage</cp:category>
</cp:coreProperties>
</file>